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Montserrat" charset="1" panose="00000500000000000000"/>
      <p:regular r:id="rId7"/>
    </p:embeddedFont>
    <p:embeddedFont>
      <p:font typeface="TAN Mon Cheri" charset="1" panose="00000000000000000000"/>
      <p:regular r:id="rId8"/>
    </p:embeddedFont>
    <p:embeddedFont>
      <p:font typeface="Montserrat Bold" charset="1" panose="000008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90" t="-8478" r="-390" b="-847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80459" y="1736283"/>
            <a:ext cx="31889054" cy="40800539"/>
            <a:chOff x="0" y="0"/>
            <a:chExt cx="2774591" cy="354995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774591" cy="3549959"/>
            </a:xfrm>
            <a:custGeom>
              <a:avLst/>
              <a:gdLst/>
              <a:ahLst/>
              <a:cxnLst/>
              <a:rect r="r" b="b" t="t" l="l"/>
              <a:pathLst>
                <a:path h="3549959" w="2774591">
                  <a:moveTo>
                    <a:pt x="37999" y="0"/>
                  </a:moveTo>
                  <a:lnTo>
                    <a:pt x="2736592" y="0"/>
                  </a:lnTo>
                  <a:cubicBezTo>
                    <a:pt x="2757579" y="0"/>
                    <a:pt x="2774591" y="17013"/>
                    <a:pt x="2774591" y="37999"/>
                  </a:cubicBezTo>
                  <a:lnTo>
                    <a:pt x="2774591" y="3511960"/>
                  </a:lnTo>
                  <a:cubicBezTo>
                    <a:pt x="2774591" y="3522038"/>
                    <a:pt x="2770588" y="3531703"/>
                    <a:pt x="2763462" y="3538829"/>
                  </a:cubicBezTo>
                  <a:cubicBezTo>
                    <a:pt x="2756336" y="3545955"/>
                    <a:pt x="2746670" y="3549959"/>
                    <a:pt x="2736592" y="3549959"/>
                  </a:cubicBezTo>
                  <a:lnTo>
                    <a:pt x="37999" y="3549959"/>
                  </a:lnTo>
                  <a:cubicBezTo>
                    <a:pt x="17013" y="3549959"/>
                    <a:pt x="0" y="3532946"/>
                    <a:pt x="0" y="3511960"/>
                  </a:cubicBezTo>
                  <a:lnTo>
                    <a:pt x="0" y="37999"/>
                  </a:lnTo>
                  <a:cubicBezTo>
                    <a:pt x="0" y="17013"/>
                    <a:pt x="17013" y="0"/>
                    <a:pt x="37999" y="0"/>
                  </a:cubicBezTo>
                  <a:close/>
                </a:path>
              </a:pathLst>
            </a:custGeom>
            <a:solidFill>
              <a:srgbClr val="51482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33350"/>
              <a:ext cx="2774591" cy="3683309"/>
            </a:xfrm>
            <a:prstGeom prst="rect">
              <a:avLst/>
            </a:prstGeom>
          </p:spPr>
          <p:txBody>
            <a:bodyPr anchor="ctr" rtlCol="false" tIns="345989" lIns="345989" bIns="345989" rIns="345989"/>
            <a:lstStyle/>
            <a:p>
              <a:pPr algn="ctr">
                <a:lnSpc>
                  <a:spcPts val="9535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14323036" y="20218910"/>
            <a:ext cx="29965587" cy="6773975"/>
            <a:chOff x="0" y="0"/>
            <a:chExt cx="2774591" cy="6272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774591" cy="627220"/>
            </a:xfrm>
            <a:custGeom>
              <a:avLst/>
              <a:gdLst/>
              <a:ahLst/>
              <a:cxnLst/>
              <a:rect r="r" b="b" t="t" l="l"/>
              <a:pathLst>
                <a:path h="627220" w="2774591">
                  <a:moveTo>
                    <a:pt x="37999" y="0"/>
                  </a:moveTo>
                  <a:lnTo>
                    <a:pt x="2736592" y="0"/>
                  </a:lnTo>
                  <a:cubicBezTo>
                    <a:pt x="2757579" y="0"/>
                    <a:pt x="2774591" y="17013"/>
                    <a:pt x="2774591" y="37999"/>
                  </a:cubicBezTo>
                  <a:lnTo>
                    <a:pt x="2774591" y="589221"/>
                  </a:lnTo>
                  <a:cubicBezTo>
                    <a:pt x="2774591" y="610207"/>
                    <a:pt x="2757579" y="627220"/>
                    <a:pt x="2736592" y="627220"/>
                  </a:cubicBezTo>
                  <a:lnTo>
                    <a:pt x="37999" y="627220"/>
                  </a:lnTo>
                  <a:cubicBezTo>
                    <a:pt x="27921" y="627220"/>
                    <a:pt x="18256" y="623216"/>
                    <a:pt x="11130" y="616090"/>
                  </a:cubicBezTo>
                  <a:cubicBezTo>
                    <a:pt x="4003" y="608964"/>
                    <a:pt x="0" y="599299"/>
                    <a:pt x="0" y="589221"/>
                  </a:cubicBezTo>
                  <a:lnTo>
                    <a:pt x="0" y="37999"/>
                  </a:lnTo>
                  <a:cubicBezTo>
                    <a:pt x="0" y="17013"/>
                    <a:pt x="17013" y="0"/>
                    <a:pt x="37999" y="0"/>
                  </a:cubicBezTo>
                  <a:close/>
                </a:path>
              </a:pathLst>
            </a:custGeom>
            <a:solidFill>
              <a:srgbClr val="9B7E62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23825"/>
              <a:ext cx="2774591" cy="751045"/>
            </a:xfrm>
            <a:prstGeom prst="rect">
              <a:avLst/>
            </a:prstGeom>
          </p:spPr>
          <p:txBody>
            <a:bodyPr anchor="ctr" rtlCol="false" tIns="325120" lIns="325120" bIns="325120" rIns="325120"/>
            <a:lstStyle/>
            <a:p>
              <a:pPr algn="ctr">
                <a:lnSpc>
                  <a:spcPts val="89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5781862" y="19124678"/>
            <a:ext cx="17407142" cy="26225449"/>
          </a:xfrm>
          <a:custGeom>
            <a:avLst/>
            <a:gdLst/>
            <a:ahLst/>
            <a:cxnLst/>
            <a:rect r="r" b="b" t="t" l="l"/>
            <a:pathLst>
              <a:path h="26225449" w="17407142">
                <a:moveTo>
                  <a:pt x="0" y="0"/>
                </a:moveTo>
                <a:lnTo>
                  <a:pt x="17407142" y="0"/>
                </a:lnTo>
                <a:lnTo>
                  <a:pt x="17407142" y="26225449"/>
                </a:lnTo>
                <a:lnTo>
                  <a:pt x="0" y="262254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9101154" y="28799645"/>
            <a:ext cx="14467131" cy="15129026"/>
          </a:xfrm>
          <a:custGeom>
            <a:avLst/>
            <a:gdLst/>
            <a:ahLst/>
            <a:cxnLst/>
            <a:rect r="r" b="b" t="t" l="l"/>
            <a:pathLst>
              <a:path h="15129026" w="14467131">
                <a:moveTo>
                  <a:pt x="0" y="0"/>
                </a:moveTo>
                <a:lnTo>
                  <a:pt x="14467132" y="0"/>
                </a:lnTo>
                <a:lnTo>
                  <a:pt x="14467132" y="15129026"/>
                </a:lnTo>
                <a:lnTo>
                  <a:pt x="0" y="151290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926080" y="5194696"/>
            <a:ext cx="23832816" cy="135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02"/>
              </a:lnSpc>
            </a:pPr>
            <a:r>
              <a:rPr lang="en-US" sz="8215" spc="410">
                <a:solidFill>
                  <a:srgbClr val="E9E7E4"/>
                </a:solidFill>
                <a:latin typeface="Montserrat"/>
                <a:ea typeface="Montserrat"/>
                <a:cs typeface="Montserrat"/>
                <a:sym typeface="Montserrat"/>
              </a:rPr>
              <a:t>PLEASE JOIN US FOR 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615513" y="7931141"/>
            <a:ext cx="28530077" cy="6319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072"/>
              </a:lnSpc>
            </a:pPr>
            <a:r>
              <a:rPr lang="en-US" sz="38690" spc="2669">
                <a:solidFill>
                  <a:srgbClr val="E9E7E4"/>
                </a:solidFill>
                <a:latin typeface="TAN Mon Cheri"/>
                <a:ea typeface="TAN Mon Cheri"/>
                <a:cs typeface="TAN Mon Cheri"/>
                <a:sym typeface="TAN Mon Cheri"/>
              </a:rPr>
              <a:t>BRIDAL</a:t>
            </a:r>
          </a:p>
        </p:txBody>
      </p:sp>
      <p:sp>
        <p:nvSpPr>
          <p:cNvPr name="Freeform 13" id="13"/>
          <p:cNvSpPr/>
          <p:nvPr/>
        </p:nvSpPr>
        <p:spPr>
          <a:xfrm flipH="false" flipV="true" rot="0">
            <a:off x="21082604" y="-2528073"/>
            <a:ext cx="12308788" cy="12871935"/>
          </a:xfrm>
          <a:custGeom>
            <a:avLst/>
            <a:gdLst/>
            <a:ahLst/>
            <a:cxnLst/>
            <a:rect r="r" b="b" t="t" l="l"/>
            <a:pathLst>
              <a:path h="12871935" w="12308788">
                <a:moveTo>
                  <a:pt x="0" y="12871935"/>
                </a:moveTo>
                <a:lnTo>
                  <a:pt x="12308789" y="12871935"/>
                </a:lnTo>
                <a:lnTo>
                  <a:pt x="12308789" y="0"/>
                </a:lnTo>
                <a:lnTo>
                  <a:pt x="0" y="0"/>
                </a:lnTo>
                <a:lnTo>
                  <a:pt x="0" y="12871935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952149" y="18640046"/>
            <a:ext cx="11704320" cy="969264"/>
          </a:xfrm>
          <a:custGeom>
            <a:avLst/>
            <a:gdLst/>
            <a:ahLst/>
            <a:cxnLst/>
            <a:rect r="r" b="b" t="t" l="l"/>
            <a:pathLst>
              <a:path h="969264" w="11704320">
                <a:moveTo>
                  <a:pt x="0" y="0"/>
                </a:moveTo>
                <a:lnTo>
                  <a:pt x="11704320" y="0"/>
                </a:lnTo>
                <a:lnTo>
                  <a:pt x="11704320" y="969264"/>
                </a:lnTo>
                <a:lnTo>
                  <a:pt x="0" y="9692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true" rot="0">
            <a:off x="2926080" y="27830381"/>
            <a:ext cx="11704320" cy="969264"/>
          </a:xfrm>
          <a:custGeom>
            <a:avLst/>
            <a:gdLst/>
            <a:ahLst/>
            <a:cxnLst/>
            <a:rect r="r" b="b" t="t" l="l"/>
            <a:pathLst>
              <a:path h="969264" w="11704320">
                <a:moveTo>
                  <a:pt x="0" y="969264"/>
                </a:moveTo>
                <a:lnTo>
                  <a:pt x="11704320" y="969264"/>
                </a:lnTo>
                <a:lnTo>
                  <a:pt x="11704320" y="0"/>
                </a:lnTo>
                <a:lnTo>
                  <a:pt x="0" y="0"/>
                </a:lnTo>
                <a:lnTo>
                  <a:pt x="0" y="96926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926080" y="35409540"/>
            <a:ext cx="8083115" cy="767896"/>
          </a:xfrm>
          <a:custGeom>
            <a:avLst/>
            <a:gdLst/>
            <a:ahLst/>
            <a:cxnLst/>
            <a:rect r="r" b="b" t="t" l="l"/>
            <a:pathLst>
              <a:path h="767896" w="8083115">
                <a:moveTo>
                  <a:pt x="0" y="0"/>
                </a:moveTo>
                <a:lnTo>
                  <a:pt x="8083115" y="0"/>
                </a:lnTo>
                <a:lnTo>
                  <a:pt x="8083115" y="767895"/>
                </a:lnTo>
                <a:lnTo>
                  <a:pt x="0" y="7678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784912" y="13395707"/>
            <a:ext cx="25715278" cy="4655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22"/>
              </a:lnSpc>
            </a:pPr>
            <a:r>
              <a:rPr lang="en-US" sz="28426" spc="3723">
                <a:solidFill>
                  <a:srgbClr val="E9E7E4"/>
                </a:solidFill>
                <a:latin typeface="TAN Mon Cheri"/>
                <a:ea typeface="TAN Mon Cheri"/>
                <a:cs typeface="TAN Mon Cheri"/>
                <a:sym typeface="TAN Mon Cheri"/>
              </a:rPr>
              <a:t>SHOWER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952149" y="20711397"/>
            <a:ext cx="15660384" cy="1413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647"/>
              </a:lnSpc>
            </a:pPr>
            <a:r>
              <a:rPr lang="en-US" sz="8319" spc="415">
                <a:solidFill>
                  <a:srgbClr val="E9E7E4"/>
                </a:solidFill>
                <a:latin typeface="Montserrat"/>
                <a:ea typeface="Montserrat"/>
                <a:cs typeface="Montserrat"/>
                <a:sym typeface="Montserrat"/>
              </a:rPr>
              <a:t>IN HONOR OF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926080" y="32934252"/>
            <a:ext cx="14064324" cy="1583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599" spc="479">
                <a:solidFill>
                  <a:srgbClr val="E9E7E4"/>
                </a:solidFill>
                <a:latin typeface="Montserrat"/>
                <a:ea typeface="Montserrat"/>
                <a:cs typeface="Montserrat"/>
                <a:sym typeface="Montserrat"/>
              </a:rPr>
              <a:t>AT 04:00 PM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952149" y="36887342"/>
            <a:ext cx="22909767" cy="1058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59"/>
              </a:lnSpc>
            </a:pPr>
            <a:r>
              <a:rPr lang="en-US" sz="6399" spc="319">
                <a:solidFill>
                  <a:srgbClr val="E9E7E4"/>
                </a:solidFill>
                <a:latin typeface="Montserrat"/>
                <a:ea typeface="Montserrat"/>
                <a:cs typeface="Montserrat"/>
                <a:sym typeface="Montserrat"/>
              </a:rPr>
              <a:t>123 ANYWHERE ST., ANY CITY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784912" y="29796816"/>
            <a:ext cx="22902661" cy="2830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553"/>
              </a:lnSpc>
            </a:pPr>
            <a:r>
              <a:rPr lang="en-US" sz="19442" spc="1749">
                <a:solidFill>
                  <a:srgbClr val="E9E7E4"/>
                </a:solidFill>
                <a:latin typeface="TAN Mon Cheri"/>
                <a:ea typeface="TAN Mon Cheri"/>
                <a:cs typeface="TAN Mon Cheri"/>
                <a:sym typeface="TAN Mon Cheri"/>
              </a:rPr>
              <a:t>25.11.26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952149" y="38443535"/>
            <a:ext cx="12829712" cy="1058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59"/>
              </a:lnSpc>
            </a:pPr>
            <a:r>
              <a:rPr lang="en-US" sz="6399" spc="319">
                <a:solidFill>
                  <a:srgbClr val="E9E7E4"/>
                </a:solidFill>
                <a:latin typeface="Montserrat"/>
                <a:ea typeface="Montserrat"/>
                <a:cs typeface="Montserrat"/>
                <a:sym typeface="Montserrat"/>
              </a:rPr>
              <a:t>RSVP +123-456-7890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926080" y="22430562"/>
            <a:ext cx="18130455" cy="4071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91"/>
              </a:lnSpc>
            </a:pPr>
            <a:r>
              <a:rPr lang="en-US" b="true" sz="17631" spc="1586">
                <a:solidFill>
                  <a:srgbClr val="E9E7E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OLIV</a:t>
            </a:r>
            <a:r>
              <a:rPr lang="en-US" b="true" sz="17631" spc="1586">
                <a:solidFill>
                  <a:srgbClr val="E9E7E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IA WILSON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DAGyZd2K1-c</dc:identifier>
  <dcterms:modified xsi:type="dcterms:W3CDTF">2011-08-01T06:04:30Z</dcterms:modified>
  <cp:revision>1</cp:revision>
  <dc:title>Brown, Beige, and White Illustrative Bridal Shower Invitation (32 x 48 英寸)</dc:title>
</cp:coreProperties>
</file>